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6" r:id="rId5"/>
    <p:sldId id="267" r:id="rId6"/>
    <p:sldId id="268"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16"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00" d="100"/>
          <a:sy n="100" d="100"/>
        </p:scale>
        <p:origin x="18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0BAE2-590D-4316-927C-880157716970}" type="datetimeFigureOut">
              <a:rPr lang="en-GB" smtClean="0"/>
              <a:t>12/02/2021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05842-083D-4239-ABF7-2DED13E0FF71}" type="slidenum">
              <a:rPr lang="en-GB" smtClean="0"/>
              <a:t>‹#›</a:t>
            </a:fld>
            <a:endParaRPr lang="en-GB"/>
          </a:p>
        </p:txBody>
      </p:sp>
    </p:spTree>
    <p:extLst>
      <p:ext uri="{BB962C8B-B14F-4D97-AF65-F5344CB8AC3E}">
        <p14:creationId xmlns:p14="http://schemas.microsoft.com/office/powerpoint/2010/main" val="373612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If someone with Autism doesn’t like hugs, there are lots of other ways to show love and affection as well; find out what works the best!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Alternatives might include:</a:t>
            </a:r>
          </a:p>
          <a:p>
            <a:pPr marL="171450" indent="-171450">
              <a:buFont typeface="Arial" panose="020B0604020202020204" pitchFamily="34" charset="0"/>
              <a:buChar char="•"/>
            </a:pPr>
            <a:r>
              <a:rPr lang="en-GB" dirty="0" smtClean="0">
                <a:latin typeface="Arial" panose="020B0604020202020204" pitchFamily="34" charset="0"/>
                <a:cs typeface="Arial" panose="020B0604020202020204" pitchFamily="34" charset="0"/>
              </a:rPr>
              <a:t>a massage </a:t>
            </a:r>
          </a:p>
          <a:p>
            <a:pPr marL="171450" indent="-171450">
              <a:buFont typeface="Arial" panose="020B0604020202020204" pitchFamily="34" charset="0"/>
              <a:buChar char="•"/>
            </a:pPr>
            <a:r>
              <a:rPr lang="en-GB" dirty="0" smtClean="0">
                <a:latin typeface="Arial" panose="020B0604020202020204" pitchFamily="34" charset="0"/>
                <a:cs typeface="Arial" panose="020B0604020202020204" pitchFamily="34" charset="0"/>
              </a:rPr>
              <a:t>holding hands</a:t>
            </a:r>
          </a:p>
          <a:p>
            <a:pPr marL="171450" indent="-171450">
              <a:buFont typeface="Arial" panose="020B0604020202020204" pitchFamily="34" charset="0"/>
              <a:buChar char="•"/>
            </a:pPr>
            <a:r>
              <a:rPr lang="en-GB" dirty="0" smtClean="0">
                <a:latin typeface="Arial" panose="020B0604020202020204" pitchFamily="34" charset="0"/>
                <a:cs typeface="Arial" panose="020B0604020202020204" pitchFamily="34" charset="0"/>
              </a:rPr>
              <a:t>playing </a:t>
            </a:r>
            <a:r>
              <a:rPr lang="en-GB" dirty="0">
                <a:latin typeface="Arial" panose="020B0604020202020204" pitchFamily="34" charset="0"/>
                <a:cs typeface="Arial" panose="020B0604020202020204" pitchFamily="34" charset="0"/>
              </a:rPr>
              <a:t>with their </a:t>
            </a:r>
            <a:r>
              <a:rPr lang="en-GB" dirty="0" smtClean="0">
                <a:latin typeface="Arial" panose="020B0604020202020204" pitchFamily="34" charset="0"/>
                <a:cs typeface="Arial" panose="020B0604020202020204" pitchFamily="34" charset="0"/>
              </a:rPr>
              <a:t>hair</a:t>
            </a:r>
          </a:p>
          <a:p>
            <a:pPr marL="171450" indent="-171450">
              <a:buFont typeface="Arial" panose="020B0604020202020204" pitchFamily="34" charset="0"/>
              <a:buChar char="•"/>
            </a:pPr>
            <a:r>
              <a:rPr lang="en-GB" dirty="0" smtClean="0">
                <a:latin typeface="Arial" panose="020B0604020202020204" pitchFamily="34" charset="0"/>
                <a:cs typeface="Arial" panose="020B0604020202020204" pitchFamily="34" charset="0"/>
              </a:rPr>
              <a:t>sitting </a:t>
            </a:r>
            <a:r>
              <a:rPr lang="en-GB" dirty="0">
                <a:latin typeface="Arial" panose="020B0604020202020204" pitchFamily="34" charset="0"/>
                <a:cs typeface="Arial" panose="020B0604020202020204" pitchFamily="34" charset="0"/>
              </a:rPr>
              <a:t>together and watching </a:t>
            </a:r>
            <a:r>
              <a:rPr lang="en-GB" dirty="0" smtClean="0">
                <a:latin typeface="Arial" panose="020B0604020202020204" pitchFamily="34" charset="0"/>
                <a:cs typeface="Arial" panose="020B0604020202020204" pitchFamily="34" charset="0"/>
              </a:rPr>
              <a:t>television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a:t>
            </a:r>
            <a:r>
              <a:rPr lang="en-GB" dirty="0" smtClean="0">
                <a:latin typeface="Arial" panose="020B0604020202020204" pitchFamily="34" charset="0"/>
                <a:cs typeface="Arial" panose="020B0604020202020204" pitchFamily="34" charset="0"/>
              </a:rPr>
              <a:t>igh-fives, fist-bumps, handshakes</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If </a:t>
            </a:r>
            <a:r>
              <a:rPr lang="en-GB" dirty="0">
                <a:latin typeface="Arial" panose="020B0604020202020204" pitchFamily="34" charset="0"/>
                <a:cs typeface="Arial" panose="020B0604020202020204" pitchFamily="34" charset="0"/>
              </a:rPr>
              <a:t>the individual with Autism cannot verbalize or explain their likes and dislikes, you may need to find out what works the best. The physical hug might not even be the problem, it may be the feeling of someone’s hair on a cheek or the smell of body </a:t>
            </a:r>
            <a:r>
              <a:rPr lang="en-GB" dirty="0" smtClean="0">
                <a:latin typeface="Arial" panose="020B0604020202020204" pitchFamily="34" charset="0"/>
                <a:cs typeface="Arial" panose="020B0604020202020204" pitchFamily="34" charset="0"/>
              </a:rPr>
              <a:t>odour or toiletries.</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If all forms of physical contact are distressing, try and find non-contact methods of communicating intimacy, using clear words and phrases to express feelings.  Play together and share interests and perspectives on the world; you could use books, toys, films or YouTube videos to help with expression.</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6905842-083D-4239-ABF7-2DED13E0FF71}" type="slidenum">
              <a:rPr lang="en-GB" smtClean="0"/>
              <a:t>6</a:t>
            </a:fld>
            <a:endParaRPr lang="en-GB"/>
          </a:p>
        </p:txBody>
      </p:sp>
    </p:spTree>
    <p:extLst>
      <p:ext uri="{BB962C8B-B14F-4D97-AF65-F5344CB8AC3E}">
        <p14:creationId xmlns:p14="http://schemas.microsoft.com/office/powerpoint/2010/main" val="1111273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6905842-083D-4239-ABF7-2DED13E0FF71}" type="slidenum">
              <a:rPr lang="en-GB" smtClean="0"/>
              <a:t>7</a:t>
            </a:fld>
            <a:endParaRPr lang="en-GB"/>
          </a:p>
        </p:txBody>
      </p:sp>
    </p:spTree>
    <p:extLst>
      <p:ext uri="{BB962C8B-B14F-4D97-AF65-F5344CB8AC3E}">
        <p14:creationId xmlns:p14="http://schemas.microsoft.com/office/powerpoint/2010/main" val="18888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6D39B8-7A05-4206-B744-8E1AE792D5A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271742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6D39B8-7A05-4206-B744-8E1AE792D5A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178679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6D39B8-7A05-4206-B744-8E1AE792D5A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100416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6D39B8-7A05-4206-B744-8E1AE792D5A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361099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D39B8-7A05-4206-B744-8E1AE792D5A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3322343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6D39B8-7A05-4206-B744-8E1AE792D5AC}"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398420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6D39B8-7A05-4206-B744-8E1AE792D5AC}" type="datetimeFigureOut">
              <a:rPr lang="en-GB" smtClean="0"/>
              <a:t>12/02/2021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388331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6D39B8-7A05-4206-B744-8E1AE792D5AC}" type="datetimeFigureOut">
              <a:rPr lang="en-GB" smtClean="0"/>
              <a:t>12/02/2021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422614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D39B8-7A05-4206-B744-8E1AE792D5AC}" type="datetimeFigureOut">
              <a:rPr lang="en-GB" smtClean="0"/>
              <a:t>12/02/2021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225277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D39B8-7A05-4206-B744-8E1AE792D5AC}"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260932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D39B8-7A05-4206-B744-8E1AE792D5AC}"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935C12-7C98-4932-9B65-172BE5D1DCCD}" type="slidenum">
              <a:rPr lang="en-GB" smtClean="0"/>
              <a:t>‹#›</a:t>
            </a:fld>
            <a:endParaRPr lang="en-GB"/>
          </a:p>
        </p:txBody>
      </p:sp>
    </p:spTree>
    <p:extLst>
      <p:ext uri="{BB962C8B-B14F-4D97-AF65-F5344CB8AC3E}">
        <p14:creationId xmlns:p14="http://schemas.microsoft.com/office/powerpoint/2010/main" val="273605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D39B8-7A05-4206-B744-8E1AE792D5AC}" type="datetimeFigureOut">
              <a:rPr lang="en-GB" smtClean="0"/>
              <a:t>12/02/2021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35C12-7C98-4932-9B65-172BE5D1DCCD}" type="slidenum">
              <a:rPr lang="en-GB" smtClean="0"/>
              <a:t>‹#›</a:t>
            </a:fld>
            <a:endParaRPr lang="en-GB"/>
          </a:p>
        </p:txBody>
      </p:sp>
    </p:spTree>
    <p:extLst>
      <p:ext uri="{BB962C8B-B14F-4D97-AF65-F5344CB8AC3E}">
        <p14:creationId xmlns:p14="http://schemas.microsoft.com/office/powerpoint/2010/main" val="710606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7451" y="1043189"/>
            <a:ext cx="6999454" cy="2862605"/>
          </a:xfrm>
          <a:prstGeom prst="rect">
            <a:avLst/>
          </a:prstGeom>
        </p:spPr>
      </p:pic>
      <p:sp>
        <p:nvSpPr>
          <p:cNvPr id="5" name="Title 4"/>
          <p:cNvSpPr>
            <a:spLocks noGrp="1"/>
          </p:cNvSpPr>
          <p:nvPr>
            <p:ph type="ctrTitle"/>
          </p:nvPr>
        </p:nvSpPr>
        <p:spPr>
          <a:xfrm>
            <a:off x="1380252" y="3905794"/>
            <a:ext cx="9144000" cy="1371742"/>
          </a:xfrm>
        </p:spPr>
        <p:txBody>
          <a:bodyPr>
            <a:normAutofit/>
          </a:bodyPr>
          <a:lstStyle/>
          <a:p>
            <a:r>
              <a:rPr lang="en-GB" sz="7200" b="1" dirty="0" smtClean="0">
                <a:solidFill>
                  <a:schemeClr val="bg1"/>
                </a:solidFill>
                <a:latin typeface="Arial" panose="020B0604020202020204" pitchFamily="34" charset="0"/>
                <a:cs typeface="Arial" panose="020B0604020202020204" pitchFamily="34" charset="0"/>
              </a:rPr>
              <a:t>What is Intimacy?</a:t>
            </a:r>
            <a:endParaRPr lang="en-GB" sz="7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892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chemeClr val="bg1"/>
                </a:solidFill>
                <a:latin typeface="Arial" panose="020B0604020202020204" pitchFamily="34" charset="0"/>
                <a:cs typeface="Arial" panose="020B0604020202020204" pitchFamily="34" charset="0"/>
              </a:rPr>
              <a:t>What should you expect in this lesson?</a:t>
            </a:r>
            <a:endParaRPr lang="en-GB"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latin typeface="Arial" panose="020B0604020202020204" pitchFamily="34" charset="0"/>
                <a:cs typeface="Arial" panose="020B0604020202020204" pitchFamily="34" charset="0"/>
              </a:rPr>
              <a:t>The aim of this lesson is to reflect on what we know and understand about intimacy. </a:t>
            </a:r>
          </a:p>
          <a:p>
            <a:pPr marL="0" indent="0">
              <a:buNone/>
            </a:pPr>
            <a:r>
              <a:rPr lang="en-GB" dirty="0" smtClean="0">
                <a:solidFill>
                  <a:schemeClr val="bg1"/>
                </a:solidFill>
                <a:latin typeface="Arial" panose="020B0604020202020204" pitchFamily="34" charset="0"/>
                <a:cs typeface="Arial" panose="020B0604020202020204" pitchFamily="34" charset="0"/>
              </a:rPr>
              <a:t>We will:</a:t>
            </a:r>
          </a:p>
          <a:p>
            <a:r>
              <a:rPr lang="en-GB" dirty="0" smtClean="0">
                <a:solidFill>
                  <a:schemeClr val="bg1"/>
                </a:solidFill>
                <a:latin typeface="Arial" panose="020B0604020202020204" pitchFamily="34" charset="0"/>
                <a:cs typeface="Arial" panose="020B0604020202020204" pitchFamily="34" charset="0"/>
              </a:rPr>
              <a:t>Look at what’s included in “intimacy”</a:t>
            </a:r>
          </a:p>
          <a:p>
            <a:r>
              <a:rPr lang="en-GB" dirty="0" smtClean="0">
                <a:solidFill>
                  <a:schemeClr val="bg1"/>
                </a:solidFill>
                <a:latin typeface="Arial" panose="020B0604020202020204" pitchFamily="34" charset="0"/>
                <a:cs typeface="Arial" panose="020B0604020202020204" pitchFamily="34" charset="0"/>
              </a:rPr>
              <a:t>Identify different ways we bond with others</a:t>
            </a:r>
          </a:p>
          <a:p>
            <a:r>
              <a:rPr lang="en-GB" dirty="0" smtClean="0">
                <a:solidFill>
                  <a:schemeClr val="bg1"/>
                </a:solidFill>
                <a:latin typeface="Arial" panose="020B0604020202020204" pitchFamily="34" charset="0"/>
                <a:cs typeface="Arial" panose="020B0604020202020204" pitchFamily="34" charset="0"/>
              </a:rPr>
              <a:t>Define what counts as “sex”</a:t>
            </a:r>
          </a:p>
          <a:p>
            <a:r>
              <a:rPr lang="en-GB" dirty="0" smtClean="0">
                <a:solidFill>
                  <a:schemeClr val="bg1"/>
                </a:solidFill>
                <a:latin typeface="Arial" panose="020B0604020202020204" pitchFamily="34" charset="0"/>
                <a:cs typeface="Arial" panose="020B0604020202020204" pitchFamily="34" charset="0"/>
              </a:rPr>
              <a:t>List and define different types of sex and sexual intimacy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188825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435731"/>
            <a:ext cx="10515600" cy="1325563"/>
          </a:xfrm>
        </p:spPr>
        <p:txBody>
          <a:bodyPr>
            <a:noAutofit/>
          </a:bodyPr>
          <a:lstStyle/>
          <a:p>
            <a:pPr algn="ctr"/>
            <a:r>
              <a:rPr lang="en-GB" sz="6000" dirty="0" smtClean="0">
                <a:solidFill>
                  <a:schemeClr val="bg1"/>
                </a:solidFill>
                <a:latin typeface="Arial" panose="020B0604020202020204" pitchFamily="34" charset="0"/>
                <a:cs typeface="Arial" panose="020B0604020202020204" pitchFamily="34" charset="0"/>
              </a:rPr>
              <a:t>What do we mean by “intimacy”?</a:t>
            </a:r>
            <a:endParaRPr lang="en-GB" sz="60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endParaRPr lang="en-GB" dirty="0" smtClean="0">
              <a:solidFill>
                <a:schemeClr val="bg1"/>
              </a:solidFill>
              <a:latin typeface="Arial" panose="020B0604020202020204" pitchFamily="34" charset="0"/>
              <a:cs typeface="Arial" panose="020B0604020202020204" pitchFamily="34" charset="0"/>
            </a:endParaRPr>
          </a:p>
          <a:p>
            <a:pPr marL="0" indent="0" algn="ctr">
              <a:buNone/>
            </a:pPr>
            <a:endParaRPr lang="en-GB" dirty="0">
              <a:solidFill>
                <a:schemeClr val="bg1"/>
              </a:solidFill>
              <a:latin typeface="Arial" panose="020B0604020202020204" pitchFamily="34" charset="0"/>
              <a:cs typeface="Arial" panose="020B0604020202020204" pitchFamily="34" charset="0"/>
            </a:endParaRPr>
          </a:p>
          <a:p>
            <a:pPr marL="0" indent="0" algn="ctr">
              <a:buNone/>
            </a:pPr>
            <a:endParaRPr lang="en-GB" dirty="0" smtClean="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158023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0659" y="2624533"/>
            <a:ext cx="3059806" cy="1325563"/>
          </a:xfrm>
        </p:spPr>
        <p:txBody>
          <a:bodyPr>
            <a:noAutofit/>
          </a:bodyPr>
          <a:lstStyle/>
          <a:p>
            <a:pPr algn="ctr"/>
            <a:r>
              <a:rPr lang="en-GB" sz="5400" dirty="0" smtClean="0">
                <a:solidFill>
                  <a:schemeClr val="bg1"/>
                </a:solidFill>
                <a:latin typeface="Arial" panose="020B0604020202020204" pitchFamily="34" charset="0"/>
                <a:cs typeface="Arial" panose="020B0604020202020204" pitchFamily="34" charset="0"/>
              </a:rPr>
              <a:t>What do we mean by “sex”?</a:t>
            </a:r>
            <a:endParaRPr lang="en-GB" sz="5400"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pic>
        <p:nvPicPr>
          <p:cNvPr id="1026" name="Picture 2" descr="yellow and blue owl figurine on dried leav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378981"/>
            <a:ext cx="6473736" cy="4317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10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58319"/>
            <a:ext cx="10515600" cy="1325563"/>
          </a:xfrm>
        </p:spPr>
        <p:txBody>
          <a:bodyPr>
            <a:noAutofit/>
          </a:bodyPr>
          <a:lstStyle/>
          <a:p>
            <a:pPr algn="ctr"/>
            <a:r>
              <a:rPr lang="en-GB" sz="6000" dirty="0" smtClean="0">
                <a:solidFill>
                  <a:schemeClr val="bg1"/>
                </a:solidFill>
                <a:latin typeface="Arial" panose="020B0604020202020204" pitchFamily="34" charset="0"/>
                <a:cs typeface="Arial" panose="020B0604020202020204" pitchFamily="34" charset="0"/>
              </a:rPr>
              <a:t>Let’s talk more about </a:t>
            </a:r>
            <a:br>
              <a:rPr lang="en-GB" sz="6000" dirty="0" smtClean="0">
                <a:solidFill>
                  <a:schemeClr val="bg1"/>
                </a:solidFill>
                <a:latin typeface="Arial" panose="020B0604020202020204" pitchFamily="34" charset="0"/>
                <a:cs typeface="Arial" panose="020B0604020202020204" pitchFamily="34" charset="0"/>
              </a:rPr>
            </a:br>
            <a:r>
              <a:rPr lang="en-GB" sz="6000" dirty="0" smtClean="0">
                <a:solidFill>
                  <a:schemeClr val="bg1"/>
                </a:solidFill>
                <a:latin typeface="Arial" panose="020B0604020202020204" pitchFamily="34" charset="0"/>
                <a:cs typeface="Arial" panose="020B0604020202020204" pitchFamily="34" charset="0"/>
              </a:rPr>
              <a:t>types of sex…</a:t>
            </a:r>
            <a:endParaRPr lang="en-GB" sz="6000"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193762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4712" y="875105"/>
            <a:ext cx="6626263" cy="1325563"/>
          </a:xfrm>
        </p:spPr>
        <p:txBody>
          <a:bodyPr/>
          <a:lstStyle/>
          <a:p>
            <a:pPr algn="ctr"/>
            <a:r>
              <a:rPr lang="en-GB" dirty="0" smtClean="0">
                <a:solidFill>
                  <a:schemeClr val="bg1"/>
                </a:solidFill>
                <a:latin typeface="Arial" panose="020B0604020202020204" pitchFamily="34" charset="0"/>
                <a:cs typeface="Arial" panose="020B0604020202020204" pitchFamily="34" charset="0"/>
              </a:rPr>
              <a:t>Thinking about intimacy</a:t>
            </a:r>
            <a:endParaRPr lang="en-GB"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p:cNvSpPr txBox="1"/>
          <p:nvPr/>
        </p:nvSpPr>
        <p:spPr>
          <a:xfrm>
            <a:off x="698678" y="2640876"/>
            <a:ext cx="7626440" cy="3046988"/>
          </a:xfrm>
          <a:prstGeom prst="rect">
            <a:avLst/>
          </a:prstGeom>
          <a:noFill/>
        </p:spPr>
        <p:txBody>
          <a:bodyPr wrap="square" rtlCol="0">
            <a:spAutoFit/>
          </a:bodyPr>
          <a:lstStyle/>
          <a:p>
            <a:pPr>
              <a:lnSpc>
                <a:spcPct val="150000"/>
              </a:lnSpc>
            </a:pPr>
            <a:r>
              <a:rPr lang="en-GB" sz="3200" dirty="0" smtClean="0">
                <a:solidFill>
                  <a:schemeClr val="bg1"/>
                </a:solidFill>
                <a:latin typeface="Arial" panose="020B0604020202020204" pitchFamily="34" charset="0"/>
                <a:cs typeface="Arial" panose="020B0604020202020204" pitchFamily="34" charset="0"/>
              </a:rPr>
              <a:t>Can you make any suggestions for:</a:t>
            </a:r>
          </a:p>
          <a:p>
            <a:pPr marL="457200" indent="-457200">
              <a:lnSpc>
                <a:spcPct val="150000"/>
              </a:lnSpc>
              <a:buFont typeface="Arial" panose="020B0604020202020204" pitchFamily="34" charset="0"/>
              <a:buChar char="•"/>
            </a:pPr>
            <a:r>
              <a:rPr lang="en-GB" sz="3200" dirty="0" smtClean="0">
                <a:solidFill>
                  <a:schemeClr val="bg1"/>
                </a:solidFill>
                <a:latin typeface="Arial" panose="020B0604020202020204" pitchFamily="34" charset="0"/>
                <a:cs typeface="Arial" panose="020B0604020202020204" pitchFamily="34" charset="0"/>
              </a:rPr>
              <a:t>Archie and Maria </a:t>
            </a:r>
          </a:p>
          <a:p>
            <a:pPr marL="457200" indent="-457200">
              <a:lnSpc>
                <a:spcPct val="150000"/>
              </a:lnSpc>
              <a:buFont typeface="Arial" panose="020B0604020202020204" pitchFamily="34" charset="0"/>
              <a:buChar char="•"/>
            </a:pPr>
            <a:r>
              <a:rPr lang="en-GB" sz="3200" dirty="0" smtClean="0">
                <a:solidFill>
                  <a:schemeClr val="bg1"/>
                </a:solidFill>
                <a:latin typeface="Arial" panose="020B0604020202020204" pitchFamily="34" charset="0"/>
                <a:cs typeface="Arial" panose="020B0604020202020204" pitchFamily="34" charset="0"/>
              </a:rPr>
              <a:t>Justin and his mum</a:t>
            </a:r>
          </a:p>
          <a:p>
            <a:pPr marL="457200" indent="-457200">
              <a:lnSpc>
                <a:spcPct val="150000"/>
              </a:lnSpc>
              <a:buFont typeface="Arial" panose="020B0604020202020204" pitchFamily="34" charset="0"/>
              <a:buChar char="•"/>
            </a:pPr>
            <a:r>
              <a:rPr lang="en-GB" sz="3200" dirty="0" smtClean="0">
                <a:solidFill>
                  <a:schemeClr val="bg1"/>
                </a:solidFill>
                <a:latin typeface="Arial" panose="020B0604020202020204" pitchFamily="34" charset="0"/>
                <a:cs typeface="Arial" panose="020B0604020202020204" pitchFamily="34" charset="0"/>
              </a:rPr>
              <a:t>Gina and Katya </a:t>
            </a:r>
            <a:endParaRPr lang="en-GB" sz="3200" dirty="0">
              <a:solidFill>
                <a:schemeClr val="bg1"/>
              </a:solidFill>
              <a:latin typeface="Arial" panose="020B0604020202020204" pitchFamily="34" charset="0"/>
              <a:cs typeface="Arial" panose="020B0604020202020204" pitchFamily="34" charset="0"/>
            </a:endParaRPr>
          </a:p>
        </p:txBody>
      </p:sp>
      <p:pic>
        <p:nvPicPr>
          <p:cNvPr id="1026" name="Picture 2" descr="heart shaped pink sparklers photograph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10694" y="692474"/>
            <a:ext cx="4059741" cy="3016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22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4126" y="2471231"/>
            <a:ext cx="4683748" cy="1915538"/>
          </a:xfrm>
          <a:prstGeom prst="rect">
            <a:avLst/>
          </a:prstGeom>
        </p:spPr>
      </p:pic>
    </p:spTree>
    <p:extLst>
      <p:ext uri="{BB962C8B-B14F-4D97-AF65-F5344CB8AC3E}">
        <p14:creationId xmlns:p14="http://schemas.microsoft.com/office/powerpoint/2010/main" val="232152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E9BFADCBE05442ADE1F6BBDBA7963B" ma:contentTypeVersion="8" ma:contentTypeDescription="Create a new document." ma:contentTypeScope="" ma:versionID="d7273a445e6ccbfa4d508849fc7581bd">
  <xsd:schema xmlns:xsd="http://www.w3.org/2001/XMLSchema" xmlns:xs="http://www.w3.org/2001/XMLSchema" xmlns:p="http://schemas.microsoft.com/office/2006/metadata/properties" xmlns:ns2="a028010c-ae2c-4e9c-bb31-8efd03fca5c6" xmlns:ns3="e42765e6-b9f2-4715-85b4-39a5e64bda47" targetNamespace="http://schemas.microsoft.com/office/2006/metadata/properties" ma:root="true" ma:fieldsID="e804c79df51bb0fe87da8c484c088253" ns2:_="" ns3:_="">
    <xsd:import namespace="a028010c-ae2c-4e9c-bb31-8efd03fca5c6"/>
    <xsd:import namespace="e42765e6-b9f2-4715-85b4-39a5e64bda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28010c-ae2c-4e9c-bb31-8efd03fca5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2765e6-b9f2-4715-85b4-39a5e64bda4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C50DA4-8AF5-464A-921C-5647C9344288}"/>
</file>

<file path=customXml/itemProps2.xml><?xml version="1.0" encoding="utf-8"?>
<ds:datastoreItem xmlns:ds="http://schemas.openxmlformats.org/officeDocument/2006/customXml" ds:itemID="{14C5D846-AE21-4849-B24E-35AF77A6668D}"/>
</file>

<file path=customXml/itemProps3.xml><?xml version="1.0" encoding="utf-8"?>
<ds:datastoreItem xmlns:ds="http://schemas.openxmlformats.org/officeDocument/2006/customXml" ds:itemID="{18DF456A-0163-4198-9D59-40CDFBD73546}"/>
</file>

<file path=docProps/app.xml><?xml version="1.0" encoding="utf-8"?>
<Properties xmlns="http://schemas.openxmlformats.org/officeDocument/2006/extended-properties" xmlns:vt="http://schemas.openxmlformats.org/officeDocument/2006/docPropsVTypes">
  <TotalTime>121</TotalTime>
  <Words>266</Words>
  <Application>Microsoft Office PowerPoint</Application>
  <PresentationFormat>Widescreen</PresentationFormat>
  <Paragraphs>30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What is Intimacy?</vt:lpstr>
      <vt:lpstr>What should you expect in this lesson?</vt:lpstr>
      <vt:lpstr>What do we mean by “intimacy”?</vt:lpstr>
      <vt:lpstr>What do we mean by “sex”?</vt:lpstr>
      <vt:lpstr>Let’s talk more about  types of sex…</vt:lpstr>
      <vt:lpstr>Thinking about intimacy</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and Long Distance Relationships</dc:title>
  <dc:creator>Meg Veit</dc:creator>
  <cp:lastModifiedBy>Louisa Perry</cp:lastModifiedBy>
  <cp:revision>23</cp:revision>
  <dcterms:created xsi:type="dcterms:W3CDTF">2020-09-10T19:35:46Z</dcterms:created>
  <dcterms:modified xsi:type="dcterms:W3CDTF">2021-02-12T17:11:26Z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0x0101008DE9BFADCBE05442ADE1F6BBDBA7963B</vt:lpwstr>
  </property>
</Properties>
</file>